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D18619-851A-7731-1014-592314DE5E6A}" v="1" dt="2020-07-01T13:22:00.4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D6A30-133A-4278-B01D-D177E5A72E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63691D-1BDA-4EA3-950F-1658A95C8A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F94FC-15CE-4465-A25E-859F4DDCF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0FF6-F7DE-4C4D-B1F8-EFE360C8298B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223C3-6650-4204-A894-FE2F92F56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A717B6-F251-4FF7-B134-F9E40CA59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95451-6F8D-401F-8276-85A52F515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292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2E8B3-6278-4495-B38C-4307AD9FF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7C8FF5-EF9E-43E5-A182-CF400C1905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1BE101-EE29-4D2E-BAD6-C0B44FF98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0FF6-F7DE-4C4D-B1F8-EFE360C8298B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9D34D-1155-4BF7-A3EC-9820DCB4F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54861B-5C29-48BE-AA8F-F69B1134C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95451-6F8D-401F-8276-85A52F515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307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034A79-9858-46DB-8799-8D9B928893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B43D65-E874-425D-813F-3933283ED5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62046-9974-4AB2-B08E-03AD7BDFE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0FF6-F7DE-4C4D-B1F8-EFE360C8298B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FB289-8B0D-4BFD-A729-8995683D6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12B07D-A5F4-421A-85B4-9E4231571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95451-6F8D-401F-8276-85A52F515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349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63AFD-6233-47FF-A318-30AA5D59A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F00AD-73BA-4B66-A88C-6F09AC613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2135F-EFC3-4539-BF9B-E1BA1BDCB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0FF6-F7DE-4C4D-B1F8-EFE360C8298B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9A67ED-B569-403F-AB03-C973E7362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D91AC-E934-4071-B590-04894551E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95451-6F8D-401F-8276-85A52F515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51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0F1BC-A145-44F3-BA87-F6F794934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CEC7D9-EDE2-4EDF-BCF0-31787E793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026B8-F7CD-473A-82A3-7C5F78EE1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0FF6-F7DE-4C4D-B1F8-EFE360C8298B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40287-5EB3-4A23-AE6B-60D29F5A1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53D165-CA0D-44B7-95A8-0FD99C583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95451-6F8D-401F-8276-85A52F515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598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15A1E-8387-49FA-9681-C3B8C0525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C3FBE-C7F3-46E8-B701-97E2B9EBB9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16257F-5E61-40CF-9CA9-587D76EA3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B2C419-CB8A-40F8-BDF2-9066FC112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0FF6-F7DE-4C4D-B1F8-EFE360C8298B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BB1844-EC52-4F26-AA6E-12978011D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12BD0C-54D3-485E-A7BD-5C3D4CEB1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95451-6F8D-401F-8276-85A52F515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759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FC72E-BF76-4327-B48A-0ACAD2905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DCB5A7-9736-4730-9538-6530B2C15E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583DE7-1BD9-4AE2-830C-0BAB86749B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C37862-A6C3-4119-A35A-4ADEC86E01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400530-792B-4142-9C17-52E00F289E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D1A206-D4D6-4640-B010-1875E9C99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0FF6-F7DE-4C4D-B1F8-EFE360C8298B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FC2C9C-FF4B-46CE-AAF1-87341C517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2F00FA-0443-4FBF-93EA-753C81ED6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95451-6F8D-401F-8276-85A52F515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956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755BB-3574-4E4C-BA8E-553CD804E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1CC96A-E840-4BB6-90E8-932095371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0FF6-F7DE-4C4D-B1F8-EFE360C8298B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26EFBA-E8D4-4BE2-90DD-A47A3DD0D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22D3C4-C063-4116-9CA4-7E46C2C1D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95451-6F8D-401F-8276-85A52F515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155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F9B11B-864D-4A63-AD57-0EF3F3008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0FF6-F7DE-4C4D-B1F8-EFE360C8298B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E6B2D6-9EE8-4435-A8EE-D8FC58737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53C20-8377-49E3-9E2F-63636D4F6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95451-6F8D-401F-8276-85A52F515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362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5C140-195F-4B56-9E43-0F4BBDF5A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FAF37-720F-4364-938F-574F264F7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448235-2B95-4980-9B46-2652FD8451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6851DB-AA6A-4354-BEB8-7A5F11FF1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0FF6-F7DE-4C4D-B1F8-EFE360C8298B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0028D3-21E7-4437-BAB9-FEFF8ECFC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023EB6-C3DA-4815-98D4-25C3BBE75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95451-6F8D-401F-8276-85A52F515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445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229AC-09B3-4D96-B503-5EC64FDBB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3374E6-A71B-4C38-AB80-B0ECD90626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4D78B0-6377-4C68-B4D6-9FF5117127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003FFB-E135-47FD-8799-FA2221EC1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0FF6-F7DE-4C4D-B1F8-EFE360C8298B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5E2D21-7B29-4028-86A1-C62E864D0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FEA9C9-5707-4CE4-B2EE-ED1E4F640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95451-6F8D-401F-8276-85A52F515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159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E950C9-5F72-4D87-B5A1-26BE2501E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FCA0AA-C4BD-4499-9E69-A5FB31AF7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74BEF9-A9DD-4080-AEE2-0233C632AF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90FF6-F7DE-4C4D-B1F8-EFE360C8298B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BAD8B-60CB-4AAF-BEA2-48D8DF555A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2CE90-B039-4B21-85CE-D5D80EEA79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95451-6F8D-401F-8276-85A52F515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177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ea creatures clipart">
            <a:extLst>
              <a:ext uri="{FF2B5EF4-FFF2-40B4-BE49-F238E27FC236}">
                <a16:creationId xmlns:a16="http://schemas.microsoft.com/office/drawing/2014/main" id="{9C3CE571-8064-4F31-91CD-8E286A2216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9" b="21687"/>
          <a:stretch/>
        </p:blipFill>
        <p:spPr bwMode="auto">
          <a:xfrm>
            <a:off x="498293" y="1820412"/>
            <a:ext cx="6021892" cy="3758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07AEF36A-C11F-4E9D-8B04-9CE2282A10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910" y="1820412"/>
            <a:ext cx="1953696" cy="1990044"/>
          </a:xfrm>
          <a:prstGeom prst="rect">
            <a:avLst/>
          </a:prstGeom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4E11EC65-6BD5-46F5-8E3D-4FB63FB96D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2222" y="3892176"/>
            <a:ext cx="1953696" cy="1990044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41F6935B-FC97-420B-83B4-172B7F57BB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842" y="1820412"/>
            <a:ext cx="2047875" cy="20859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8CF3517-D336-4188-9985-C3FFAA1FB647}"/>
              </a:ext>
            </a:extLst>
          </p:cNvPr>
          <p:cNvSpPr txBox="1"/>
          <p:nvPr/>
        </p:nvSpPr>
        <p:spPr>
          <a:xfrm>
            <a:off x="4071504" y="435143"/>
            <a:ext cx="664408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/>
              <a:t>7 + 3 =</a:t>
            </a:r>
          </a:p>
        </p:txBody>
      </p:sp>
    </p:spTree>
    <p:extLst>
      <p:ext uri="{BB962C8B-B14F-4D97-AF65-F5344CB8AC3E}">
        <p14:creationId xmlns:p14="http://schemas.microsoft.com/office/powerpoint/2010/main" val="421406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ea creatures clipart">
            <a:extLst>
              <a:ext uri="{FF2B5EF4-FFF2-40B4-BE49-F238E27FC236}">
                <a16:creationId xmlns:a16="http://schemas.microsoft.com/office/drawing/2014/main" id="{9C3CE571-8064-4F31-91CD-8E286A2216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60060" b="21337"/>
          <a:stretch/>
        </p:blipFill>
        <p:spPr bwMode="auto">
          <a:xfrm>
            <a:off x="1242975" y="1820411"/>
            <a:ext cx="2413293" cy="3775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07AEF36A-C11F-4E9D-8B04-9CE2282A10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910" y="1820412"/>
            <a:ext cx="1953696" cy="1990044"/>
          </a:xfrm>
          <a:prstGeom prst="rect">
            <a:avLst/>
          </a:prstGeom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4E11EC65-6BD5-46F5-8E3D-4FB63FB96D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2222" y="3892176"/>
            <a:ext cx="1953696" cy="1990044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41F6935B-FC97-420B-83B4-172B7F57BB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842" y="1820412"/>
            <a:ext cx="2047875" cy="20859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8CF3517-D336-4188-9985-C3FFAA1FB647}"/>
              </a:ext>
            </a:extLst>
          </p:cNvPr>
          <p:cNvSpPr txBox="1"/>
          <p:nvPr/>
        </p:nvSpPr>
        <p:spPr>
          <a:xfrm>
            <a:off x="4071504" y="435143"/>
            <a:ext cx="664408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/>
              <a:t>3 + 3 =</a:t>
            </a:r>
          </a:p>
        </p:txBody>
      </p:sp>
    </p:spTree>
    <p:extLst>
      <p:ext uri="{BB962C8B-B14F-4D97-AF65-F5344CB8AC3E}">
        <p14:creationId xmlns:p14="http://schemas.microsoft.com/office/powerpoint/2010/main" val="32749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3F9FDFA-C6AB-4BF0-8BDB-E0D9DF9AB4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529" y="1866705"/>
            <a:ext cx="1356072" cy="156229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23888B4-DC1E-4A8A-B1D6-9D8F59CB6E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9402" y="1866705"/>
            <a:ext cx="1356072" cy="156229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50A6EE1-5788-4428-8F7C-28FBE5E2A39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517" y="3568945"/>
            <a:ext cx="1356072" cy="156229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2B1753C-3FC2-488A-8958-4DFD092DA1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9402" y="3568944"/>
            <a:ext cx="1356072" cy="156229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8459D15-F51F-495F-8664-2986E34A60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5872" y="5237747"/>
            <a:ext cx="1356072" cy="156229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89AC7F9-43B6-4B46-9053-9227139F1E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9872" y="3568943"/>
            <a:ext cx="1356072" cy="156229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E60F740-A3DD-425A-89A7-DEBD82F0DDB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5237" y="1844794"/>
            <a:ext cx="1356072" cy="156229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B1308FB-5A9E-4A26-8AAA-B5ECAEA67A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287" y="3568944"/>
            <a:ext cx="1356072" cy="156229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7C2DA60-4101-4C7D-B57B-EB12251F3D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2637" y="5235014"/>
            <a:ext cx="1356072" cy="156229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416F609-43CE-4B7A-A2EA-CABDAED97E8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9402" y="5245343"/>
            <a:ext cx="1356072" cy="156229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6962F27-584F-4595-A570-0F9A8D4E4D6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305" y="5235014"/>
            <a:ext cx="1356072" cy="156229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E89248A-AC29-4E87-B0BA-BC31531F89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3110" y="1824365"/>
            <a:ext cx="1356072" cy="156229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5107155-7970-4CB3-BE51-E1F8B60614E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4197" y="2099065"/>
            <a:ext cx="1356072" cy="156229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CCCDDCA-0CE7-4DFA-9D40-9513603DC1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8587" y="5137930"/>
            <a:ext cx="1356072" cy="156229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D2C03D1-D5B0-4B28-9FBD-82CF27D94B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799" y="3607239"/>
            <a:ext cx="1356072" cy="156229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73339A5-60CE-4A31-9EBB-17DE295A04F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799" y="2044944"/>
            <a:ext cx="1356072" cy="156229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1C6BBFDD-60EE-4BC5-8164-1628A0C0B7A5}"/>
              </a:ext>
            </a:extLst>
          </p:cNvPr>
          <p:cNvSpPr txBox="1"/>
          <p:nvPr/>
        </p:nvSpPr>
        <p:spPr>
          <a:xfrm>
            <a:off x="1563757" y="304800"/>
            <a:ext cx="93825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/>
              <a:t>12 + 4 =</a:t>
            </a:r>
          </a:p>
        </p:txBody>
      </p:sp>
    </p:spTree>
    <p:extLst>
      <p:ext uri="{BB962C8B-B14F-4D97-AF65-F5344CB8AC3E}">
        <p14:creationId xmlns:p14="http://schemas.microsoft.com/office/powerpoint/2010/main" val="255250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0C5F86AC89BD438DC46E47B743E3AA" ma:contentTypeVersion="10" ma:contentTypeDescription="Create a new document." ma:contentTypeScope="" ma:versionID="651cafa467c2daad869db23d9e1b9ae9">
  <xsd:schema xmlns:xsd="http://www.w3.org/2001/XMLSchema" xmlns:xs="http://www.w3.org/2001/XMLSchema" xmlns:p="http://schemas.microsoft.com/office/2006/metadata/properties" xmlns:ns2="5f88e582-2d06-4d61-8713-6fe49412deaa" targetNamespace="http://schemas.microsoft.com/office/2006/metadata/properties" ma:root="true" ma:fieldsID="000d19112e867ac87d3a1033dc095154" ns2:_="">
    <xsd:import namespace="5f88e582-2d06-4d61-8713-6fe49412de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88e582-2d06-4d61-8713-6fe49412de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BBBD4C8-DD3B-4B85-BEA4-29A6F2F0C860}"/>
</file>

<file path=customXml/itemProps2.xml><?xml version="1.0" encoding="utf-8"?>
<ds:datastoreItem xmlns:ds="http://schemas.openxmlformats.org/officeDocument/2006/customXml" ds:itemID="{D0798E32-5747-49F9-8C8B-242FB0CC69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734520-3692-41F9-9B6A-943F02CFA53A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0ff67797-5c24-46a9-8e3b-be2ca9f22092"/>
    <ds:schemaRef ds:uri="http://purl.org/dc/terms/"/>
    <ds:schemaRef ds:uri="http://schemas.openxmlformats.org/package/2006/metadata/core-properties"/>
    <ds:schemaRef ds:uri="947af36e-c427-46cd-88a7-a109f1db817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12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Demi Marvin</dc:creator>
  <cp:lastModifiedBy>Demi Marvin</cp:lastModifiedBy>
  <cp:revision>4</cp:revision>
  <dcterms:created xsi:type="dcterms:W3CDTF">2020-06-17T13:12:39Z</dcterms:created>
  <dcterms:modified xsi:type="dcterms:W3CDTF">2020-07-01T13:23:38Z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0x010100530C5F86AC89BD438DC46E47B743E3AA</vt:lpwstr>
  </property>
</Properties>
</file>