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0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5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76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5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71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04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17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20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D354-1A64-40A2-8B89-87E51F8E8416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8836B-C832-4C0C-9672-C845A1330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8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2757" y="1949696"/>
            <a:ext cx="724749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15-4=</a:t>
            </a:r>
          </a:p>
        </p:txBody>
      </p:sp>
    </p:spTree>
    <p:extLst>
      <p:ext uri="{BB962C8B-B14F-4D97-AF65-F5344CB8AC3E}">
        <p14:creationId xmlns:p14="http://schemas.microsoft.com/office/powerpoint/2010/main" val="4034043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4116" y="1949696"/>
            <a:ext cx="62247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11</a:t>
            </a:r>
            <a:r>
              <a:rPr lang="en-US" sz="1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-6=</a:t>
            </a:r>
          </a:p>
        </p:txBody>
      </p:sp>
    </p:spTree>
    <p:extLst>
      <p:ext uri="{BB962C8B-B14F-4D97-AF65-F5344CB8AC3E}">
        <p14:creationId xmlns:p14="http://schemas.microsoft.com/office/powerpoint/2010/main" val="228540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6076" y="1949696"/>
            <a:ext cx="712086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18</a:t>
            </a:r>
            <a:r>
              <a:rPr lang="en-US" sz="16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-7=</a:t>
            </a:r>
          </a:p>
        </p:txBody>
      </p:sp>
    </p:spTree>
    <p:extLst>
      <p:ext uri="{BB962C8B-B14F-4D97-AF65-F5344CB8AC3E}">
        <p14:creationId xmlns:p14="http://schemas.microsoft.com/office/powerpoint/2010/main" val="268701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654" y="265471"/>
            <a:ext cx="93357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CW Cursive Writing 1" panose="03050602040000000000" pitchFamily="66" charset="0"/>
              </a:rPr>
              <a:t>The pet store had 15 puppies. 7 of them went to live with families. How many were left?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96" y="1740147"/>
            <a:ext cx="1356072" cy="1562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365" y="1740145"/>
            <a:ext cx="1356072" cy="15622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200" y="3560278"/>
            <a:ext cx="1356072" cy="1562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61" y="3560277"/>
            <a:ext cx="1356072" cy="1562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54" y="1779383"/>
            <a:ext cx="1356072" cy="15622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963" y="3560278"/>
            <a:ext cx="1356072" cy="15622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99" y="3560278"/>
            <a:ext cx="1356072" cy="15622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659" y="1740147"/>
            <a:ext cx="1356072" cy="15622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02" y="1740146"/>
            <a:ext cx="1356072" cy="15622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02" y="3560278"/>
            <a:ext cx="1356072" cy="15622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82" y="5212252"/>
            <a:ext cx="1356072" cy="15622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933" y="5212254"/>
            <a:ext cx="1356072" cy="15622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54" y="5212253"/>
            <a:ext cx="1356072" cy="15622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170" y="5212253"/>
            <a:ext cx="1356072" cy="15622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957" y="5212252"/>
            <a:ext cx="1356072" cy="156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9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654" y="265471"/>
            <a:ext cx="93357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CW Cursive Writing 1" panose="03050602040000000000" pitchFamily="66" charset="0"/>
              </a:rPr>
              <a:t>Miss Owen had 20 apples. Ash Class ate 9 of them. How many were left? 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662" y="1791928"/>
            <a:ext cx="939875" cy="89965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929" y="1791929"/>
            <a:ext cx="939875" cy="89965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671" y="1739633"/>
            <a:ext cx="939875" cy="89965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536" y="1757516"/>
            <a:ext cx="939875" cy="89965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48" y="1724885"/>
            <a:ext cx="939875" cy="89965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000" y="1705220"/>
            <a:ext cx="939875" cy="89965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819" y="1752600"/>
            <a:ext cx="939875" cy="89965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961" y="1761756"/>
            <a:ext cx="939875" cy="89965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445" y="1823208"/>
            <a:ext cx="939875" cy="89965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20" y="1747006"/>
            <a:ext cx="939875" cy="89965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55" y="2879068"/>
            <a:ext cx="939875" cy="8996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222" y="2879069"/>
            <a:ext cx="939875" cy="89965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964" y="2826773"/>
            <a:ext cx="939875" cy="89965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829" y="2844656"/>
            <a:ext cx="939875" cy="89965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341" y="2812025"/>
            <a:ext cx="939875" cy="89965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293" y="2792360"/>
            <a:ext cx="939875" cy="89965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112" y="2839740"/>
            <a:ext cx="939875" cy="89965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254" y="2848896"/>
            <a:ext cx="939875" cy="89965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738" y="2910348"/>
            <a:ext cx="939875" cy="8996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13" y="2834146"/>
            <a:ext cx="939875" cy="89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8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654" y="265471"/>
            <a:ext cx="93357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CW Cursive Writing 1" panose="03050602040000000000" pitchFamily="66" charset="0"/>
              </a:rPr>
              <a:t>Mrs Divers had 18 bananas. Oak Class ate 10 of them. How many were left?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36" y="2112334"/>
            <a:ext cx="848887" cy="91771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38" y="2036630"/>
            <a:ext cx="848887" cy="91771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795" y="2210657"/>
            <a:ext cx="848887" cy="91771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00" y="2112334"/>
            <a:ext cx="848887" cy="917716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790" y="2210657"/>
            <a:ext cx="848887" cy="91771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542" y="2115593"/>
            <a:ext cx="848887" cy="91771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900" y="2115593"/>
            <a:ext cx="848887" cy="91771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87" y="2115593"/>
            <a:ext cx="848887" cy="91771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074" y="2115593"/>
            <a:ext cx="848887" cy="91771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21" y="3305410"/>
            <a:ext cx="848887" cy="917716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623" y="3229706"/>
            <a:ext cx="848887" cy="91771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800" y="2311990"/>
            <a:ext cx="848887" cy="91771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85" y="3305410"/>
            <a:ext cx="848887" cy="91771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375" y="3403733"/>
            <a:ext cx="848887" cy="91771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27" y="3308669"/>
            <a:ext cx="848887" cy="91771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485" y="3308669"/>
            <a:ext cx="848887" cy="917716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572" y="3308669"/>
            <a:ext cx="848887" cy="91771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659" y="3308669"/>
            <a:ext cx="848887" cy="91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09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654" y="265471"/>
            <a:ext cx="93357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latin typeface="CCW Cursive Writing 1" panose="03050602040000000000" pitchFamily="66" charset="0"/>
              </a:rPr>
              <a:t>Miss Marvin </a:t>
            </a:r>
            <a:r>
              <a:rPr lang="en-GB" sz="2800" dirty="0">
                <a:latin typeface="CCW Cursive Writing 1" panose="03050602040000000000" pitchFamily="66" charset="0"/>
              </a:rPr>
              <a:t>had 16 pears. Beech Class ate 8 of them. How many were left?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810" y="1951702"/>
            <a:ext cx="828675" cy="12192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418" y="1895166"/>
            <a:ext cx="828675" cy="12192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192" y="1919748"/>
            <a:ext cx="828675" cy="12192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55" y="1895166"/>
            <a:ext cx="828675" cy="12192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092" y="1895166"/>
            <a:ext cx="828675" cy="12192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90" y="1900083"/>
            <a:ext cx="828675" cy="12192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928" y="1927122"/>
            <a:ext cx="828675" cy="12192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966" y="1951702"/>
            <a:ext cx="828675" cy="12192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810" y="3410685"/>
            <a:ext cx="828675" cy="12192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356" y="1895166"/>
            <a:ext cx="828675" cy="12192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965" y="1895166"/>
            <a:ext cx="828675" cy="12192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55" y="3354149"/>
            <a:ext cx="828675" cy="12192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092" y="3354149"/>
            <a:ext cx="828675" cy="12192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990" y="3359066"/>
            <a:ext cx="828675" cy="121920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928" y="3386105"/>
            <a:ext cx="828675" cy="121920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966" y="3410685"/>
            <a:ext cx="8286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86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654" y="265471"/>
            <a:ext cx="9335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CW Cursive Writing 1" panose="03050602040000000000" pitchFamily="66" charset="0"/>
              </a:rPr>
              <a:t>There were 14 birds in the tree. 6 flew away. How many were left?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86" y="1961536"/>
            <a:ext cx="889731" cy="73741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160" y="2541639"/>
            <a:ext cx="889731" cy="73741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86" y="3072203"/>
            <a:ext cx="889731" cy="73741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711" y="1843549"/>
            <a:ext cx="889731" cy="73741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990" y="2172930"/>
            <a:ext cx="889731" cy="73741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12" y="1676401"/>
            <a:ext cx="889731" cy="73741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59" y="1804221"/>
            <a:ext cx="889731" cy="7374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538" y="2045110"/>
            <a:ext cx="889731" cy="73741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559" y="3991520"/>
            <a:ext cx="889731" cy="73741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110" y="3293430"/>
            <a:ext cx="889731" cy="73741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389" y="3622811"/>
            <a:ext cx="889731" cy="73741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527" y="2934177"/>
            <a:ext cx="889731" cy="73741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58" y="3254102"/>
            <a:ext cx="889731" cy="73741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937" y="3494991"/>
            <a:ext cx="889731" cy="73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8654" y="265471"/>
            <a:ext cx="93357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CW Cursive Writing 1" panose="03050602040000000000" pitchFamily="66" charset="0"/>
              </a:rPr>
              <a:t>There were 13 ladybirds on the leaf. 5 flew away. How many were left?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426" y="2227006"/>
            <a:ext cx="991186" cy="10348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50" y="2113935"/>
            <a:ext cx="991186" cy="10348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74" y="2631357"/>
            <a:ext cx="991186" cy="103484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32" y="2113935"/>
            <a:ext cx="991186" cy="103484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841" y="2159408"/>
            <a:ext cx="991186" cy="103484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258" y="2925097"/>
            <a:ext cx="991186" cy="103484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671" y="1968911"/>
            <a:ext cx="991186" cy="10348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765" y="4051012"/>
            <a:ext cx="991186" cy="103484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89" y="4568434"/>
            <a:ext cx="991186" cy="103484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847" y="4051012"/>
            <a:ext cx="991186" cy="103484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356" y="4096485"/>
            <a:ext cx="991186" cy="103484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773" y="4862174"/>
            <a:ext cx="991186" cy="103484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186" y="3905988"/>
            <a:ext cx="991186" cy="103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0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0C5F86AC89BD438DC46E47B743E3AA" ma:contentTypeVersion="10" ma:contentTypeDescription="Create a new document." ma:contentTypeScope="" ma:versionID="651cafa467c2daad869db23d9e1b9ae9">
  <xsd:schema xmlns:xsd="http://www.w3.org/2001/XMLSchema" xmlns:xs="http://www.w3.org/2001/XMLSchema" xmlns:p="http://schemas.microsoft.com/office/2006/metadata/properties" xmlns:ns2="5f88e582-2d06-4d61-8713-6fe49412deaa" targetNamespace="http://schemas.microsoft.com/office/2006/metadata/properties" ma:root="true" ma:fieldsID="000d19112e867ac87d3a1033dc095154" ns2:_="">
    <xsd:import namespace="5f88e582-2d06-4d61-8713-6fe49412de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8e582-2d06-4d61-8713-6fe49412d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CBB649-3986-4FC6-92E6-5B40F1ED9C56}">
  <ds:schemaRefs>
    <ds:schemaRef ds:uri="0ff67797-5c24-46a9-8e3b-be2ca9f22092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947af36e-c427-46cd-88a7-a109f1db817d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256CCC-6011-4861-9C0B-2A5543921A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73A165-B9D5-412F-ABFD-61B379DB2D5A}"/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115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CCW Cursive Writing 1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Owen</dc:creator>
  <cp:lastModifiedBy>Demi Marvin</cp:lastModifiedBy>
  <cp:revision>15</cp:revision>
  <dcterms:created xsi:type="dcterms:W3CDTF">2017-02-05T12:45:46Z</dcterms:created>
  <dcterms:modified xsi:type="dcterms:W3CDTF">2020-07-01T13:23:50Z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0x010100530C5F86AC89BD438DC46E47B743E3AA</vt:lpwstr>
  </property>
</Properties>
</file>